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64" r:id="rId3"/>
    <p:sldId id="309" r:id="rId4"/>
    <p:sldId id="311" r:id="rId5"/>
    <p:sldId id="312" r:id="rId6"/>
    <p:sldId id="369" r:id="rId7"/>
    <p:sldId id="297" r:id="rId8"/>
    <p:sldId id="298" r:id="rId9"/>
    <p:sldId id="372" r:id="rId10"/>
    <p:sldId id="370" r:id="rId11"/>
    <p:sldId id="371" r:id="rId12"/>
    <p:sldId id="347" r:id="rId13"/>
    <p:sldId id="373" r:id="rId14"/>
    <p:sldId id="376" r:id="rId15"/>
    <p:sldId id="375" r:id="rId16"/>
    <p:sldId id="377" r:id="rId17"/>
    <p:sldId id="314" r:id="rId18"/>
    <p:sldId id="315" r:id="rId19"/>
    <p:sldId id="260" r:id="rId20"/>
    <p:sldId id="286" r:id="rId21"/>
    <p:sldId id="300" r:id="rId22"/>
    <p:sldId id="302" r:id="rId23"/>
    <p:sldId id="287" r:id="rId24"/>
    <p:sldId id="361" r:id="rId25"/>
    <p:sldId id="362" r:id="rId26"/>
    <p:sldId id="363" r:id="rId27"/>
    <p:sldId id="338" r:id="rId2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BA3F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5206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1AD2A08-1A99-8F92-A87E-A526FCE3BD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C579F5-9EC2-75F1-E99E-8167651EBC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C35205-E80C-48B2-A9DA-158ADF983249}" type="datetimeFigureOut">
              <a:rPr lang="it-IT"/>
              <a:pPr>
                <a:defRPr/>
              </a:pPr>
              <a:t>03/05/2022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93DED2-11A4-222C-929D-57B181BF5E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4DB6B0-A814-DFB5-A8B9-ACEE0D5720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AF13F3-7C99-4825-A37B-4E154A30238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0EDF4C7-FE30-0E29-2FFB-0ECD14C6CC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E2DAF5-5C5D-5B4C-BC98-AB8BEDC6E6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C185A2-657E-4709-9CC6-BF93E4FE49DC}" type="datetimeFigureOut">
              <a:rPr lang="it-IT"/>
              <a:pPr>
                <a:defRPr/>
              </a:pPr>
              <a:t>03/05/2022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104CC29-36DB-EDFF-1B82-EE5D190C9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8F3C018-4C13-D390-2021-D1E0460D8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B2EE28-B3EB-C44D-C51F-A1BA9FD2A1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0959A5-0153-F783-B28C-0FBAA0118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E688CF-3FCA-43CE-BD18-80289932564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493E28-85C2-7901-CD72-052635903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FD104-7F5A-038D-619A-8EA72173D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F0283-3278-680E-EE3C-B691B621D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FEF89-A50C-436B-96E1-132FC790F9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727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6A91A0-4CD2-CC93-BE31-2458708AD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CBDE2B-BA1A-7C4F-140E-709115706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B080D6-34CE-AE05-CF6E-CC1E5342F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85718-3F72-4B54-A1D6-F9608D9E9E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48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BCE99B-0581-80E9-D40B-3318A492E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D15D2E-D83E-0CB7-C022-164918961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8772B-F217-D30E-A096-815EDF7E5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2A68E-776D-4871-A43A-6CEFE8F2D3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04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A13CC0-32DD-4246-5DF8-CD4F4506A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3481CC-E80A-1257-245E-FE33302A3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29D6DE-21B7-75D0-9B64-9607A9E23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0A7CC-D1AA-44C2-A7DA-A0C9F88D43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483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DE1DE-4451-934E-56E6-750EDD1F4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18121-7B74-FDF7-B700-C1FC438CC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D5944-278E-E8D9-CE1A-6D6C109D5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93656-C329-4B77-BBA0-A07E00C450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64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432729-0B0B-A456-E793-AA9EA1220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CF2814-5634-C270-BDA5-CD1E964BE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CB947C-3375-36CF-37D7-CC1364AE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C5479-8FED-4905-84AB-483CD92FB55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882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9B52F-924E-0FEF-09EC-F65A3E4C1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2E30E-0346-7F22-610D-BC5488DF7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9A3A7-E611-F23B-6B72-96A10F783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4286E-97C0-4A6A-AF15-045D95E0A8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88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1E9F3-F863-1D1B-249D-24C76BD2D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4DA38-53F4-21A1-3AFA-7977DADA1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DFC9F-8F38-623A-B730-54E6DED11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042CE-AAFC-48C2-9A5E-B4400AC5E2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22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CF2286-E58D-BEE6-492A-A1D1B0769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E50F44-F7BA-F2A3-AD9E-AF7C1CFF7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63B47E-435C-D48A-45D8-6435ABA95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6E277-70DB-4A56-A763-388A19C84E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63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21257B-98E5-DDEC-7FEF-A0162E6F6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BCB001-DC22-9D52-1141-A56AE23F2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21C7F-57B4-4053-E517-F1FCF36A8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54C53-6860-456B-9C53-F3FE391A3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2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B6FB90-3C05-3FFC-3456-3D9775433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0A2DC3-404E-CC46-53AF-EB7EA6275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E2C40C-E9C1-7DDA-13B2-4F0BB8006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E138B-62A0-404A-A934-F7131EBC8F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53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6B726-79E6-EBB0-F251-1920DAEA1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BA65C-D7EC-42E3-5A67-5E745DB5B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C2250-9102-1313-0A04-9B9D19618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103C2-AA89-48E6-8234-6956125FA7D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92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97FBD-69E7-80F0-E488-80FEE0BC1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EA128-1F79-66DB-B2FA-499DDAD1F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D4871-A935-B32A-6ADE-72C4B634E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B8251-67C3-4B9C-8B1B-D27A730FD8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518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31325-7608-0CAB-CDAE-ACE4F660D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63246E-94A6-B709-72EE-60C3AADE3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1C4DBC-CF0B-B00F-B3FB-95C289E068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6F46E4-183C-C920-8C2E-52C22BD231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85B445-9C01-B88A-BD5A-50748A48C5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1DB73C5-B689-43B3-9726-86DFFC64291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2">
            <a:extLst>
              <a:ext uri="{FF2B5EF4-FFF2-40B4-BE49-F238E27FC236}">
                <a16:creationId xmlns:a16="http://schemas.microsoft.com/office/drawing/2014/main" id="{D03AFA32-F98E-DE94-26AB-ACDF0A035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8335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>
            <a:extLst>
              <a:ext uri="{FF2B5EF4-FFF2-40B4-BE49-F238E27FC236}">
                <a16:creationId xmlns:a16="http://schemas.microsoft.com/office/drawing/2014/main" id="{53A5F8A3-B17E-DDDC-1455-FBD0B6F6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Temi proposti giornalmente</a:t>
            </a:r>
          </a:p>
        </p:txBody>
      </p:sp>
      <p:sp>
        <p:nvSpPr>
          <p:cNvPr id="40962" name="Segnaposto contenuto 2">
            <a:extLst>
              <a:ext uri="{FF2B5EF4-FFF2-40B4-BE49-F238E27FC236}">
                <a16:creationId xmlns:a16="http://schemas.microsoft.com/office/drawing/2014/main" id="{29389D76-4339-DDA5-09F7-A5E59526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I doni ricevuti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L’invidia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Le scelte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L’imprevisto inaspettato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Le nostre paure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Voler far le cose da soli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Non abbattersi davanti alle difficoltà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Aiutare gli altri aiuta te stesso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Condizionamento degli altri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it-IT" altLang="it-IT"/>
              <a:t>Perdono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contenuto 2">
            <a:extLst>
              <a:ext uri="{FF2B5EF4-FFF2-40B4-BE49-F238E27FC236}">
                <a16:creationId xmlns:a16="http://schemas.microsoft.com/office/drawing/2014/main" id="{800D336B-A7B7-CC5F-3C6B-0252E34C3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Autocontrollo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Preghiera e speranza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Credere in sé stessi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Il giudizio degli altri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L’isolamento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Condivisione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Affrontare le proprie paure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I ricatti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Fiducia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Infrangere le regole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I pregiudizi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I segreti nascosti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Le difficoltà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Il sacrificio</a:t>
            </a:r>
          </a:p>
          <a:p>
            <a:pPr marL="514350" indent="-514350">
              <a:spcBef>
                <a:spcPct val="0"/>
              </a:spcBef>
              <a:buFontTx/>
              <a:buAutoNum type="arabicPeriod" startAt="11"/>
            </a:pPr>
            <a:r>
              <a:rPr lang="it-IT" altLang="it-IT" sz="2400"/>
              <a:t>Lieto fine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037CD07-D184-6673-10D8-3AF29FE28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chemeClr val="accent2"/>
                </a:solidFill>
                <a:latin typeface="Showcard Gothic" panose="04020904020102020604" pitchFamily="82" charset="0"/>
              </a:rPr>
              <a:t>ICONA BIBLICA</a:t>
            </a:r>
          </a:p>
        </p:txBody>
      </p:sp>
      <p:sp>
        <p:nvSpPr>
          <p:cNvPr id="24578" name="CasellaDiTesto 6">
            <a:extLst>
              <a:ext uri="{FF2B5EF4-FFF2-40B4-BE49-F238E27FC236}">
                <a16:creationId xmlns:a16="http://schemas.microsoft.com/office/drawing/2014/main" id="{804D2495-DE70-21C5-E118-448C2DDD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71563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“Chi sto incontrando?”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 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15</a:t>
            </a:r>
            <a:r>
              <a:rPr lang="it-IT" altLang="it-IT" sz="2400"/>
              <a:t>      </a:t>
            </a:r>
            <a:r>
              <a:rPr lang="it-IT" altLang="it-IT" sz="2400" b="1"/>
              <a:t>La pecorella smarrita</a:t>
            </a:r>
            <a:r>
              <a:rPr lang="it-IT" altLang="it-IT" sz="2400"/>
              <a:t>	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1 Si avvicinavano a lui tutti i pubblicani e i peccatori per ascoltarlo. 2 I farisei e gli scribi mormoravano: "Costui riceve i peccatori e mangia con loro". 3 Allora egli disse loro questa parabola: 4 "Chi di voi se ha cento pecore e ne perde una, non lascia le novantanove nel deserto e va dietro a quella perduta, finché non la ritrova? 5 Ritrovatala, se la mette in spalla tutto contento, 6 va a casa, chiama gli amici e i vicini dicendo: Rallegratevi con me, perché ho trovato la mia pecora che era perduta. 7 Così, vi dico, ci sarà più gioia in cielo per un peccatore convertito, che per novantanove giusti che non hanno bisogno di conversione.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68AEF830-DB8A-A151-97C7-D300123B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it-IT" altLang="it-IT" sz="2800"/>
              <a:t>Chi è che stiamo incontrando? Chi è che sta cercando di incontrare noi?</a:t>
            </a:r>
          </a:p>
          <a:p>
            <a:r>
              <a:rPr lang="it-IT" altLang="it-IT" sz="2800"/>
              <a:t>Dobbiamo farci sorprendere di trovare un Dio che è vero uomo. Gesù ha salvato tutti perché ha vissuto tutto l’itinerario umano, anche la morte e la sconfigge.</a:t>
            </a:r>
          </a:p>
          <a:p>
            <a:r>
              <a:rPr lang="it-IT" altLang="it-IT" sz="2800"/>
              <a:t>Dovremo riscoprire Gesù come uomo per goderlo come Dio..</a:t>
            </a:r>
          </a:p>
          <a:p>
            <a:r>
              <a:rPr lang="it-IT" altLang="it-IT" sz="2800"/>
              <a:t>Non devo vergognarmi della mia umanità visto che Gesù l’ha presa e fatta sua</a:t>
            </a:r>
          </a:p>
          <a:p>
            <a:r>
              <a:rPr lang="it-IT" altLang="it-IT" sz="2800"/>
              <a:t>Egli nella sua vita ed anche oggi si presenta con parole umanissime. Solo Dio è umano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contenuto 2">
            <a:extLst>
              <a:ext uri="{FF2B5EF4-FFF2-40B4-BE49-F238E27FC236}">
                <a16:creationId xmlns:a16="http://schemas.microsoft.com/office/drawing/2014/main" id="{7B618E7D-FECD-4FF7-461F-BBB57D75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r>
              <a:rPr lang="it-IT" altLang="it-IT" sz="2800"/>
              <a:t>Allora contempliamo Gesù che piange sulla tomba di Lazzaro, soffre e suda sangue nel Getsemani, ha paura di essere rimasto solo, ha sonno e si riposa nella barca, contempla i gigli del campo, si diverte ad una festa di nozze, cerca amicizia andando in casa di Marta e Maria, si lascia lavare i piedi di una prostituta, accetta il confronto con chi lo vuole prendere in fallo, si mette in fila con i peccatori, si commuove vedendo il funerale di una bambina, gode della fede di un centurione, sto bene con i suoi amici i discepoli, ha il coraggio di riprenderli, perdona le infedeltà degli amici fino sulla croce, ecc..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contenuto 2">
            <a:extLst>
              <a:ext uri="{FF2B5EF4-FFF2-40B4-BE49-F238E27FC236}">
                <a16:creationId xmlns:a16="http://schemas.microsoft.com/office/drawing/2014/main" id="{E088F40C-55B7-75C4-11F9-C0B33B95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it-IT" altLang="it-IT" sz="2800"/>
              <a:t>Non è questa la normalità che viviamo anche noi</a:t>
            </a:r>
          </a:p>
          <a:p>
            <a:r>
              <a:rPr lang="it-IT" altLang="it-IT" sz="2800"/>
              <a:t>Gesù ha assaporato completamente la mia vita</a:t>
            </a:r>
          </a:p>
          <a:p>
            <a:r>
              <a:rPr lang="it-IT" altLang="it-IT" sz="2800"/>
              <a:t>Se anche tu l’hai fatto, Signore, non mi devo vergognare della mia debolezza</a:t>
            </a:r>
          </a:p>
          <a:p>
            <a:r>
              <a:rPr lang="it-IT" altLang="it-IT" sz="2800"/>
              <a:t>La sua vita non è stata una finzione</a:t>
            </a:r>
          </a:p>
          <a:p>
            <a:r>
              <a:rPr lang="it-IT" altLang="it-IT" sz="2800"/>
              <a:t>Ora ci chiede un supplemento di umanità: “dammi la tua vita perché possa continuare a parlare”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contenuto 2">
            <a:extLst>
              <a:ext uri="{FF2B5EF4-FFF2-40B4-BE49-F238E27FC236}">
                <a16:creationId xmlns:a16="http://schemas.microsoft.com/office/drawing/2014/main" id="{30DCFA14-7F13-FC53-23C6-4EFB3293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r>
              <a:rPr lang="it-IT" altLang="it-IT"/>
              <a:t>Come animatore sono uno strumento nelle mani di Dio</a:t>
            </a:r>
          </a:p>
          <a:p>
            <a:r>
              <a:rPr lang="it-IT" altLang="it-IT"/>
              <a:t>Per il Signore tutti noi siamo importanti</a:t>
            </a:r>
          </a:p>
          <a:p>
            <a:r>
              <a:rPr lang="it-IT" altLang="it-IT"/>
              <a:t>Tutti i nostri ragazzi sono importanti</a:t>
            </a:r>
          </a:p>
          <a:p>
            <a:r>
              <a:rPr lang="it-IT" altLang="it-IT"/>
              <a:t>Come nella storia del nostro grest: godere della presenza degli altri porta molto frutto</a:t>
            </a:r>
          </a:p>
          <a:p>
            <a:r>
              <a:rPr lang="it-IT" altLang="it-IT"/>
              <a:t>Godere della presenza degli altri mi fa scegliere bene per il mio futuro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01D2AE1-C9A8-F1D2-C14B-C1C8C787D8EC}"/>
              </a:ext>
            </a:extLst>
          </p:cNvPr>
          <p:cNvSpPr/>
          <p:nvPr/>
        </p:nvSpPr>
        <p:spPr>
          <a:xfrm rot="20384055">
            <a:off x="631448" y="1931220"/>
            <a:ext cx="762391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Bola Ocho FFP" charset="0"/>
                <a:ea typeface="Bola Ocho FFP" charset="0"/>
                <a:cs typeface="Bola Ocho FFP" charset="0"/>
              </a:rPr>
              <a:t>CHOCO - CHOCOLATE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ED2A5C2-4C53-039B-0B52-EA19140C48C9}"/>
              </a:ext>
            </a:extLst>
          </p:cNvPr>
          <p:cNvSpPr/>
          <p:nvPr/>
        </p:nvSpPr>
        <p:spPr>
          <a:xfrm rot="1275937">
            <a:off x="740524" y="1614784"/>
            <a:ext cx="7567141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mbing" charset="0"/>
                <a:ea typeface="Bombing" charset="0"/>
                <a:cs typeface="Bombing" charset="0"/>
              </a:rPr>
              <a:t>INTRODUZIONE STORIA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B25666B9-6072-01C3-FFDC-9053FC3B6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t-IT" altLang="it-IT" sz="6600">
                <a:latin typeface="Showcard Gothic" panose="04020904020102020604" pitchFamily="82" charset="0"/>
              </a:rPr>
              <a:t>Personaggi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1B19B9D-8FEA-B3FA-2191-38C5ABCA8AC6}"/>
              </a:ext>
            </a:extLst>
          </p:cNvPr>
          <p:cNvSpPr/>
          <p:nvPr/>
        </p:nvSpPr>
        <p:spPr>
          <a:xfrm rot="20419271">
            <a:off x="437208" y="1950519"/>
            <a:ext cx="751949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halkduster" charset="0"/>
                <a:ea typeface="Chalkduster" charset="0"/>
                <a:cs typeface="Chalkduster" charset="0"/>
              </a:rPr>
              <a:t>SALUTI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56C95200-1CFD-3356-D85B-0EA53128F7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"/>
            <a:ext cx="8382000" cy="61087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it-IT" altLang="it-IT" sz="6000" b="1" dirty="0">
                <a:solidFill>
                  <a:srgbClr val="FF3300"/>
                </a:solidFill>
              </a:rPr>
              <a:t>STORIA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it-IT" altLang="it-IT" sz="6000" dirty="0"/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4400" dirty="0"/>
              <a:t> Introduzione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4400" dirty="0"/>
              <a:t> Personaggi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it-IT" altLang="it-IT" sz="4400" dirty="0"/>
              <a:t> Storia 25 puntate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>
            <a:extLst>
              <a:ext uri="{FF2B5EF4-FFF2-40B4-BE49-F238E27FC236}">
                <a16:creationId xmlns:a16="http://schemas.microsoft.com/office/drawing/2014/main" id="{8F8C949B-F31B-AD42-383B-F11DFBA104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"/>
            <a:ext cx="8001000" cy="6324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t-IT" altLang="it-IT" sz="5400" b="1" dirty="0">
                <a:solidFill>
                  <a:srgbClr val="FF3300"/>
                </a:solidFill>
              </a:rPr>
              <a:t>PREGHIERA</a:t>
            </a:r>
          </a:p>
          <a:p>
            <a:pPr marL="0" indent="0" eaLnBrk="1" hangingPunct="1">
              <a:buFontTx/>
              <a:buNone/>
            </a:pPr>
            <a:r>
              <a:rPr lang="it-IT" altLang="it-IT" sz="2400" dirty="0"/>
              <a:t>La preghiera è una proposta giornaliera in 6 punti:</a:t>
            </a:r>
          </a:p>
          <a:p>
            <a:pPr marL="0" indent="0" eaLnBrk="1" hangingPunct="1">
              <a:buFontTx/>
              <a:buAutoNum type="arabicPeriod"/>
            </a:pPr>
            <a:endParaRPr lang="it-IT" altLang="it-IT" sz="2400" dirty="0"/>
          </a:p>
          <a:p>
            <a:pPr marL="0" indent="0" eaLnBrk="1" hangingPunct="1">
              <a:buFontTx/>
              <a:buAutoNum type="arabicPeriod"/>
            </a:pPr>
            <a:r>
              <a:rPr lang="it-IT" altLang="it-IT" sz="2400" dirty="0"/>
              <a:t> Inno o canto</a:t>
            </a:r>
          </a:p>
          <a:p>
            <a:pPr marL="0" indent="0" eaLnBrk="1" hangingPunct="1">
              <a:buFontTx/>
              <a:buAutoNum type="arabicPeriod"/>
            </a:pPr>
            <a:r>
              <a:rPr lang="it-IT" altLang="it-IT" sz="2400" dirty="0"/>
              <a:t> Salmo</a:t>
            </a:r>
          </a:p>
          <a:p>
            <a:pPr marL="0" indent="0" eaLnBrk="1" hangingPunct="1">
              <a:buFontTx/>
              <a:buAutoNum type="arabicPeriod"/>
            </a:pPr>
            <a:r>
              <a:rPr lang="it-IT" altLang="it-IT" sz="2400" dirty="0"/>
              <a:t> Brano biblico</a:t>
            </a:r>
          </a:p>
          <a:p>
            <a:pPr marL="0" indent="0" eaLnBrk="1" hangingPunct="1">
              <a:buFontTx/>
              <a:buAutoNum type="arabicPeriod"/>
            </a:pPr>
            <a:r>
              <a:rPr lang="it-IT" altLang="it-IT" sz="2400" dirty="0"/>
              <a:t> Piccolo spunto di riflessione</a:t>
            </a:r>
          </a:p>
          <a:p>
            <a:pPr marL="0" indent="0" eaLnBrk="1" hangingPunct="1">
              <a:buFontTx/>
              <a:buAutoNum type="arabicPeriod"/>
            </a:pPr>
            <a:r>
              <a:rPr lang="it-IT" altLang="it-IT" sz="2400" dirty="0"/>
              <a:t> Racconto </a:t>
            </a:r>
          </a:p>
          <a:p>
            <a:pPr marL="0" indent="0" eaLnBrk="1" hangingPunct="1">
              <a:buFontTx/>
              <a:buAutoNum type="arabicPeriod"/>
            </a:pPr>
            <a:r>
              <a:rPr lang="it-IT" altLang="it-IT" sz="2400" dirty="0"/>
              <a:t> Preghiera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3E96D5A0-45BE-B702-9A64-D64671B543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04800"/>
            <a:ext cx="8305800" cy="6172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7200" b="1" dirty="0">
                <a:solidFill>
                  <a:srgbClr val="FF3300"/>
                </a:solidFill>
              </a:rPr>
              <a:t>GIOCHI</a:t>
            </a:r>
            <a:endParaRPr lang="it-IT" altLang="it-IT" dirty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it-IT" altLang="it-IT" sz="4000" dirty="0"/>
              <a:t>Giochi di accoglienza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it-IT" altLang="it-IT" sz="4000" dirty="0"/>
              <a:t>Giochi tematici per ogni settimana 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it-IT" altLang="it-IT" sz="2000" b="1" dirty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5400" b="1" dirty="0">
                <a:solidFill>
                  <a:srgbClr val="FF0000"/>
                </a:solidFill>
              </a:rPr>
              <a:t>ATTIVITÀ FORMATIVE per i ragazzi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4000" dirty="0"/>
              <a:t>Attività pratiche, ludiche catechistiche rivolte ai nostri ragazzi per un approfondimento sulle tematiche giornaliere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it-IT" altLang="it-IT" sz="4000" dirty="0"/>
          </a:p>
          <a:p>
            <a:pPr marL="0" indent="0" eaLnBrk="1" hangingPunct="1">
              <a:lnSpc>
                <a:spcPct val="80000"/>
              </a:lnSpc>
              <a:defRPr/>
            </a:pPr>
            <a:endParaRPr lang="it-IT" altLang="it-IT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B78DFB9-CDFF-D8EB-0F3A-45A34FFD1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eaLnBrk="1" hangingPunct="1"/>
            <a:r>
              <a:rPr lang="it-IT" altLang="it-IT" sz="60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INNO </a:t>
            </a:r>
            <a:br>
              <a:rPr lang="it-IT" altLang="it-IT" sz="60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it-IT" altLang="it-IT" sz="60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VIDEO TUTORIAL </a:t>
            </a:r>
            <a:br>
              <a:rPr lang="it-IT" altLang="it-IT" sz="60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</a:br>
            <a:br>
              <a:rPr lang="it-IT" altLang="it-IT" sz="60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it-IT" altLang="it-IT" sz="600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 VOSTRI CONTRIBUTI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>
            <a:extLst>
              <a:ext uri="{FF2B5EF4-FFF2-40B4-BE49-F238E27FC236}">
                <a16:creationId xmlns:a16="http://schemas.microsoft.com/office/drawing/2014/main" id="{A289D364-4123-93D4-CF95-A8A90542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8000" b="1">
                <a:solidFill>
                  <a:srgbClr val="FF0000"/>
                </a:solidFill>
              </a:rPr>
              <a:t>MAGLIETTE</a:t>
            </a:r>
          </a:p>
        </p:txBody>
      </p:sp>
      <p:pic>
        <p:nvPicPr>
          <p:cNvPr id="5" name="Immagine 4" descr="Immagine che contiene testo, maglietta&#10;&#10;Descrizione generata automaticamente">
            <a:extLst>
              <a:ext uri="{FF2B5EF4-FFF2-40B4-BE49-F238E27FC236}">
                <a16:creationId xmlns:a16="http://schemas.microsoft.com/office/drawing/2014/main" id="{10889B3B-CB52-D486-29AE-485DDDAA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041"/>
            <a:ext cx="3657917" cy="3657917"/>
          </a:xfrm>
          <a:prstGeom prst="rect">
            <a:avLst/>
          </a:prstGeom>
        </p:spPr>
      </p:pic>
      <p:pic>
        <p:nvPicPr>
          <p:cNvPr id="7" name="Immagine 6" descr="Immagine che contiene testo, maglietta&#10;&#10;Descrizione generata automaticamente">
            <a:extLst>
              <a:ext uri="{FF2B5EF4-FFF2-40B4-BE49-F238E27FC236}">
                <a16:creationId xmlns:a16="http://schemas.microsoft.com/office/drawing/2014/main" id="{CD9A4918-B669-AC44-A29F-5E576AACB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1521"/>
            <a:ext cx="3657917" cy="36579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glietta&#10;&#10;Descrizione generata automaticamente">
            <a:extLst>
              <a:ext uri="{FF2B5EF4-FFF2-40B4-BE49-F238E27FC236}">
                <a16:creationId xmlns:a16="http://schemas.microsoft.com/office/drawing/2014/main" id="{6C5C1CB0-FE8F-F708-B168-82A85CCE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090"/>
            <a:ext cx="3657917" cy="3657917"/>
          </a:xfrm>
          <a:prstGeom prst="rect">
            <a:avLst/>
          </a:prstGeom>
        </p:spPr>
      </p:pic>
      <p:pic>
        <p:nvPicPr>
          <p:cNvPr id="4" name="Immagine 3" descr="Immagine che contiene maglietta, abbigliamento, manica&#10;&#10;Descrizione generata automaticamente">
            <a:extLst>
              <a:ext uri="{FF2B5EF4-FFF2-40B4-BE49-F238E27FC236}">
                <a16:creationId xmlns:a16="http://schemas.microsoft.com/office/drawing/2014/main" id="{FFA763A9-1B26-9E60-68F9-E36CBA933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53" y="152400"/>
            <a:ext cx="3657607" cy="3657607"/>
          </a:xfrm>
          <a:prstGeom prst="rect">
            <a:avLst/>
          </a:prstGeom>
        </p:spPr>
      </p:pic>
      <p:pic>
        <p:nvPicPr>
          <p:cNvPr id="6" name="Immagine 5" descr="Immagine che contiene testo, maglietta&#10;&#10;Descrizione generata automaticamente">
            <a:extLst>
              <a:ext uri="{FF2B5EF4-FFF2-40B4-BE49-F238E27FC236}">
                <a16:creationId xmlns:a16="http://schemas.microsoft.com/office/drawing/2014/main" id="{C246144B-4952-3BCB-AB49-510B228C0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19" y="2895600"/>
            <a:ext cx="3657607" cy="36576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abbigliamento, maglietta&#10;&#10;Descrizione generata automaticamente">
            <a:extLst>
              <a:ext uri="{FF2B5EF4-FFF2-40B4-BE49-F238E27FC236}">
                <a16:creationId xmlns:a16="http://schemas.microsoft.com/office/drawing/2014/main" id="{D69B7AE1-C296-5940-CAEB-64CB22511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5" y="3178628"/>
            <a:ext cx="3657917" cy="3657917"/>
          </a:xfrm>
          <a:prstGeom prst="rect">
            <a:avLst/>
          </a:prstGeom>
        </p:spPr>
      </p:pic>
      <p:pic>
        <p:nvPicPr>
          <p:cNvPr id="5" name="Immagine 4" descr="Immagine che contiene testo, abbigliamento, maglietta, manica&#10;&#10;Descrizione generata automaticamente">
            <a:extLst>
              <a:ext uri="{FF2B5EF4-FFF2-40B4-BE49-F238E27FC236}">
                <a16:creationId xmlns:a16="http://schemas.microsoft.com/office/drawing/2014/main" id="{14E43052-DC00-F944-DA20-C75B128E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22934"/>
            <a:ext cx="3657917" cy="3657917"/>
          </a:xfrm>
          <a:prstGeom prst="rect">
            <a:avLst/>
          </a:prstGeom>
        </p:spPr>
      </p:pic>
      <p:pic>
        <p:nvPicPr>
          <p:cNvPr id="7" name="Immagine 6" descr="Immagine che contiene testo, maglietta, abbigliamento&#10;&#10;Descrizione generata automaticamente">
            <a:extLst>
              <a:ext uri="{FF2B5EF4-FFF2-40B4-BE49-F238E27FC236}">
                <a16:creationId xmlns:a16="http://schemas.microsoft.com/office/drawing/2014/main" id="{39AA07D7-AEBC-7971-F845-5C8953788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183807"/>
            <a:ext cx="3657917" cy="36579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>
            <a:extLst>
              <a:ext uri="{FF2B5EF4-FFF2-40B4-BE49-F238E27FC236}">
                <a16:creationId xmlns:a16="http://schemas.microsoft.com/office/drawing/2014/main" id="{D5BCB71A-1765-E032-D04A-5E151B91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it-IT" altLang="it-IT" sz="3600"/>
              <a:t>PREGHIERA DELL’ANIMATORE</a:t>
            </a:r>
          </a:p>
        </p:txBody>
      </p:sp>
      <p:sp>
        <p:nvSpPr>
          <p:cNvPr id="37890" name="CasellaDiTesto 3">
            <a:extLst>
              <a:ext uri="{FF2B5EF4-FFF2-40B4-BE49-F238E27FC236}">
                <a16:creationId xmlns:a16="http://schemas.microsoft.com/office/drawing/2014/main" id="{D990ED19-4E64-9101-6921-3F4859CF9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927100"/>
            <a:ext cx="8153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/>
              <a:t>Insegnami, </a:t>
            </a:r>
            <a:r>
              <a:rPr lang="it-IT" altLang="it-IT" sz="2200"/>
              <a:t>Signore, a servirmi delle mani</a:t>
            </a:r>
            <a:br>
              <a:rPr lang="it-IT" altLang="it-IT" sz="2200"/>
            </a:br>
            <a:r>
              <a:rPr lang="it-IT" altLang="it-IT" sz="2200"/>
              <a:t>per donare premure e attenzioni</a:t>
            </a:r>
            <a:br>
              <a:rPr lang="it-IT" altLang="it-IT" sz="2200"/>
            </a:br>
            <a:r>
              <a:rPr lang="it-IT" altLang="it-IT" sz="2200"/>
              <a:t>facendomi vicino a chiunque ha bisogno di me.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/>
              <a:t>Insegnami, </a:t>
            </a:r>
            <a:r>
              <a:rPr lang="it-IT" altLang="it-IT" sz="2200"/>
              <a:t>Signore, a servirmi bene degli occhi e dell'udito</a:t>
            </a:r>
            <a:br>
              <a:rPr lang="it-IT" altLang="it-IT" sz="2200"/>
            </a:br>
            <a:r>
              <a:rPr lang="it-IT" altLang="it-IT" sz="2200"/>
              <a:t>per vedere e percepire con il cuore</a:t>
            </a:r>
            <a:br>
              <a:rPr lang="it-IT" altLang="it-IT" sz="2200"/>
            </a:br>
            <a:r>
              <a:rPr lang="it-IT" altLang="it-IT" sz="2200"/>
              <a:t>che ogni persona che incontro può essere il mio prossimo.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/>
              <a:t>Insegnami, </a:t>
            </a:r>
            <a:r>
              <a:rPr lang="it-IT" altLang="it-IT" sz="2200"/>
              <a:t>Signore, a usare bene la parola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/>
              <a:t>avendo sempre nel volto il sorriso,</a:t>
            </a:r>
            <a:br>
              <a:rPr lang="it-IT" altLang="it-IT" sz="2200"/>
            </a:br>
            <a:r>
              <a:rPr lang="it-IT" altLang="it-IT" sz="2200"/>
              <a:t>per portare a tutti "belle parole"</a:t>
            </a:r>
            <a:br>
              <a:rPr lang="it-IT" altLang="it-IT" sz="2200"/>
            </a:br>
            <a:r>
              <a:rPr lang="it-IT" altLang="it-IT" sz="2200"/>
              <a:t>che edificano e fanno crescere.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/>
              <a:t>Insegnami</a:t>
            </a:r>
            <a:r>
              <a:rPr lang="it-IT" altLang="it-IT" sz="2200"/>
              <a:t>, Signore, a usare i miei piedi per andare incontro</a:t>
            </a:r>
            <a:br>
              <a:rPr lang="it-IT" altLang="it-IT" sz="2200"/>
            </a:br>
            <a:r>
              <a:rPr lang="it-IT" altLang="it-IT" sz="2200"/>
              <a:t>a quel prossimo "un po' scomodo"</a:t>
            </a:r>
            <a:br>
              <a:rPr lang="it-IT" altLang="it-IT" sz="2200"/>
            </a:br>
            <a:r>
              <a:rPr lang="it-IT" altLang="it-IT" sz="2200"/>
              <a:t>perché tu mi chiedi di amarlo come me stesso.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/>
              <a:t>Aiutami, </a:t>
            </a:r>
            <a:r>
              <a:rPr lang="it-IT" altLang="it-IT" sz="2200"/>
              <a:t>Signore, a mettere in pratica il tuoi insegnamenti</a:t>
            </a:r>
            <a:br>
              <a:rPr lang="it-IT" altLang="it-IT" sz="2200"/>
            </a:br>
            <a:r>
              <a:rPr lang="it-IT" altLang="it-IT" sz="2200"/>
              <a:t>e diventerò un animatore dal cuore grande,</a:t>
            </a:r>
            <a:br>
              <a:rPr lang="it-IT" altLang="it-IT" sz="2200"/>
            </a:br>
            <a:r>
              <a:rPr lang="it-IT" altLang="it-IT" sz="2200"/>
              <a:t>un vero compagno di viaggio</a:t>
            </a:r>
            <a:br>
              <a:rPr lang="it-IT" altLang="it-IT" sz="2200"/>
            </a:br>
            <a:r>
              <a:rPr lang="it-IT" altLang="it-IT" sz="2200"/>
              <a:t>per i bambini e ragazzi a me affidati. Amen.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2">
            <a:extLst>
              <a:ext uri="{FF2B5EF4-FFF2-40B4-BE49-F238E27FC236}">
                <a16:creationId xmlns:a16="http://schemas.microsoft.com/office/drawing/2014/main" id="{124A8A53-6F85-FD81-417C-9D04BECB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305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/>
              <a:t>GAME OVER </a:t>
            </a:r>
            <a:r>
              <a:rPr lang="it-IT" altLang="it-IT" sz="1400"/>
              <a:t>(MATTIUZZI – ALBANO)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0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Mi sento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Risucchiato dentro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 questa nuova vita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Da vivere in ogni momento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Affrontare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Caricato a mille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Ogni avventura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E fare scintille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Mi sento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Fortunato sempre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Di non essere solo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Presenza di tanta gente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Amici che mi son vicini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E ti ripetono 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tu non sei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GAME OVER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2">
            <a:extLst>
              <a:ext uri="{FF2B5EF4-FFF2-40B4-BE49-F238E27FC236}">
                <a16:creationId xmlns:a16="http://schemas.microsoft.com/office/drawing/2014/main" id="{4762F7C0-621F-90DE-86D5-EC2F3CDE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7688"/>
            <a:ext cx="8382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 </a:t>
            </a:r>
            <a:r>
              <a:rPr lang="it-IT" altLang="it-IT" sz="2000" i="1"/>
              <a:t>Vivi la vita 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Gioia infinita 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Tu non sarai mai 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Mai “Game over”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Vivi la vita 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sempre squisita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Tu non sarai mai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/>
              <a:t>Mai “Game over”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 u="sng"/>
              <a:t>Tu insieme a tutti noi 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 u="sng"/>
              <a:t>In questa avventura che 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 u="sng"/>
              <a:t>Ti fa scoprire il perché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 u="sng"/>
              <a:t>Non sei game over</a:t>
            </a:r>
            <a:endParaRPr lang="it-IT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Mi sento solo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Solo in quei momenti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 cui escludo tutti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Rimangono i tormenti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Scoprire </a:t>
            </a:r>
            <a:r>
              <a:rPr lang="it-IT" altLang="it-IT" sz="1800"/>
              <a:t>	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sellaDiTesto 2">
            <a:extLst>
              <a:ext uri="{FF2B5EF4-FFF2-40B4-BE49-F238E27FC236}">
                <a16:creationId xmlns:a16="http://schemas.microsoft.com/office/drawing/2014/main" id="{0050D918-AC4A-672E-9B91-0B7BC43E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001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Mi sento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Sempre più inserito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In relazioni forti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Di gente che mi ha capito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Scoprendo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Che chi mi ha creato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ha pensato in grande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E non un game over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Vivi la vita 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Gioia infinita 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Tu non sarai mai 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Mai “Game over”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Vivi la vita 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sempre squisita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Tu non sarai mai</a:t>
            </a: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Mai “Game over”</a:t>
            </a:r>
            <a:r>
              <a:rPr lang="it-IT" altLang="it-IT" sz="240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asellaDiTesto 2">
            <a:extLst>
              <a:ext uri="{FF2B5EF4-FFF2-40B4-BE49-F238E27FC236}">
                <a16:creationId xmlns:a16="http://schemas.microsoft.com/office/drawing/2014/main" id="{41B6D7BB-E6C4-BF42-3542-43205E60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82296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 </a:t>
            </a:r>
            <a:r>
              <a:rPr lang="it-IT" altLang="it-IT" i="1" u="sng"/>
              <a:t>Tu insieme a tutti noi </a:t>
            </a:r>
            <a:endParaRPr lang="it-IT" altLang="it-IT"/>
          </a:p>
          <a:p>
            <a:r>
              <a:rPr lang="it-IT" altLang="it-IT" i="1" u="sng"/>
              <a:t>In questa avventura che </a:t>
            </a:r>
            <a:endParaRPr lang="it-IT" altLang="it-IT"/>
          </a:p>
          <a:p>
            <a:r>
              <a:rPr lang="it-IT" altLang="it-IT" i="1" u="sng"/>
              <a:t>Ti fa scoprire il perché</a:t>
            </a:r>
            <a:endParaRPr lang="it-IT" altLang="it-IT"/>
          </a:p>
          <a:p>
            <a:r>
              <a:rPr lang="it-IT" altLang="it-IT" i="1" u="sng"/>
              <a:t>Non sei game over</a:t>
            </a:r>
            <a:endParaRPr lang="it-IT" altLang="it-IT"/>
          </a:p>
          <a:p>
            <a:endParaRPr lang="it-IT" altLang="it-IT" sz="1000"/>
          </a:p>
          <a:p>
            <a:r>
              <a:rPr lang="it-IT" altLang="it-IT"/>
              <a:t>Tu potrai toccare il fondo sai</a:t>
            </a:r>
          </a:p>
          <a:p>
            <a:r>
              <a:rPr lang="it-IT" altLang="it-IT"/>
              <a:t>Ma non sei solo mai </a:t>
            </a:r>
          </a:p>
          <a:p>
            <a:r>
              <a:rPr lang="it-IT" altLang="it-IT"/>
              <a:t>Insieme vivremo la vita </a:t>
            </a:r>
          </a:p>
          <a:p>
            <a:r>
              <a:rPr lang="it-IT" altLang="it-IT"/>
              <a:t>Sempre più in alto    Sempre più in alto </a:t>
            </a:r>
          </a:p>
          <a:p>
            <a:r>
              <a:rPr lang="it-IT" altLang="it-IT"/>
              <a:t>Sempre più in alto    Sempre più </a:t>
            </a:r>
          </a:p>
          <a:p>
            <a:endParaRPr lang="it-IT" altLang="it-IT" sz="1000"/>
          </a:p>
          <a:p>
            <a:r>
              <a:rPr lang="it-IT" altLang="it-IT" i="1"/>
              <a:t>Vivi la vita </a:t>
            </a:r>
            <a:endParaRPr lang="it-IT" altLang="it-IT"/>
          </a:p>
          <a:p>
            <a:r>
              <a:rPr lang="it-IT" altLang="it-IT" i="1"/>
              <a:t>Gioia infinita </a:t>
            </a:r>
            <a:endParaRPr lang="it-IT" altLang="it-IT"/>
          </a:p>
          <a:p>
            <a:r>
              <a:rPr lang="it-IT" altLang="it-IT" i="1"/>
              <a:t>Tu non sarai mai </a:t>
            </a:r>
            <a:endParaRPr lang="it-IT" altLang="it-IT"/>
          </a:p>
          <a:p>
            <a:r>
              <a:rPr lang="it-IT" altLang="it-IT" i="1"/>
              <a:t>Mai “Game over”</a:t>
            </a:r>
            <a:endParaRPr lang="it-IT" altLang="it-IT"/>
          </a:p>
          <a:p>
            <a:r>
              <a:rPr lang="it-IT" altLang="it-IT" i="1"/>
              <a:t>Vivi la vita </a:t>
            </a:r>
            <a:endParaRPr lang="it-IT" altLang="it-IT"/>
          </a:p>
          <a:p>
            <a:r>
              <a:rPr lang="it-IT" altLang="it-IT" i="1"/>
              <a:t>sempre squisita</a:t>
            </a:r>
            <a:endParaRPr lang="it-IT" altLang="it-IT"/>
          </a:p>
          <a:p>
            <a:r>
              <a:rPr lang="it-IT" altLang="it-IT" i="1"/>
              <a:t>Tu non sarai mai</a:t>
            </a:r>
            <a:endParaRPr lang="it-IT" altLang="it-IT"/>
          </a:p>
          <a:p>
            <a:r>
              <a:rPr lang="it-IT" altLang="it-IT" i="1"/>
              <a:t>Mai “Game over”</a:t>
            </a:r>
            <a:endParaRPr lang="it-IT" altLang="it-IT"/>
          </a:p>
          <a:p>
            <a:endParaRPr lang="it-IT" altLang="it-IT" sz="1000"/>
          </a:p>
          <a:p>
            <a:r>
              <a:rPr lang="it-IT" altLang="it-IT" i="1" u="sng"/>
              <a:t>Tu insieme a tutti noi </a:t>
            </a:r>
            <a:endParaRPr lang="it-IT" altLang="it-IT"/>
          </a:p>
          <a:p>
            <a:r>
              <a:rPr lang="it-IT" altLang="it-IT" i="1" u="sng"/>
              <a:t>In questa avventura che </a:t>
            </a:r>
            <a:endParaRPr lang="it-IT" altLang="it-IT"/>
          </a:p>
          <a:p>
            <a:r>
              <a:rPr lang="it-IT" altLang="it-IT" i="1" u="sng"/>
              <a:t>Ti fa scoprire il perché</a:t>
            </a:r>
            <a:endParaRPr lang="it-IT" altLang="it-IT"/>
          </a:p>
          <a:p>
            <a:r>
              <a:rPr lang="it-IT" altLang="it-IT" i="1" u="sng"/>
              <a:t>Non sei game over</a:t>
            </a:r>
            <a:endParaRPr lang="it-IT" altLang="it-IT"/>
          </a:p>
          <a:p>
            <a:r>
              <a:rPr lang="it-IT" altLang="it-IT"/>
              <a:t> 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FF68FE2-046C-D7B4-26E5-AE46E6F30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FF3300"/>
                </a:solidFill>
                <a:latin typeface="Showcard Gothic" panose="04020904020102020604" pitchFamily="82" charset="0"/>
              </a:rPr>
              <a:t>Progetto GAME OVER</a:t>
            </a:r>
            <a:endParaRPr lang="it-IT" altLang="it-IT" sz="4000">
              <a:solidFill>
                <a:schemeClr val="folHlink"/>
              </a:solidFill>
            </a:endParaRPr>
          </a:p>
        </p:txBody>
      </p:sp>
      <p:sp>
        <p:nvSpPr>
          <p:cNvPr id="22530" name="Text Box 6">
            <a:extLst>
              <a:ext uri="{FF2B5EF4-FFF2-40B4-BE49-F238E27FC236}">
                <a16:creationId xmlns:a16="http://schemas.microsoft.com/office/drawing/2014/main" id="{5FC2FBC1-4A22-F1DA-3198-19D5FAAB1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000"/>
              <a:t>“Game over” è la proposta per le attività estive del grest di quest’anno.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000"/>
              <a:t>È ambientato dentro ad un videogioco con storia “fantasy” ed ha come tema centrale quello della “vocazione”.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000"/>
              <a:t>Tutta la storia ruota ad un continuo cercare il senso della propria vita e delle proprie azioni di un ragazzo che, avventura dopo avventura, scopre amicizie nuove e riscopre amicizie vecchie, sa chiedere aiuto, sa cambiare gli obbiettivi e gli scopi della propria vita, scopre le qualità del Signore e, </a:t>
            </a:r>
            <a:r>
              <a:rPr lang="it-IT" altLang="it-IT" sz="240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>
            <a:extLst>
              <a:ext uri="{FF2B5EF4-FFF2-40B4-BE49-F238E27FC236}">
                <a16:creationId xmlns:a16="http://schemas.microsoft.com/office/drawing/2014/main" id="{3829D805-66F6-7EDB-572D-9DDDE39A7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820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altLang="it-IT"/>
              <a:t>soprattutto, che non siamo creati per stare da soli e la vera forza si ottiene quando si mettono insieme, doni ed esperienze di tutti, per così superare le difficoltà e diventare pienamente “se stessi”.</a:t>
            </a:r>
          </a:p>
          <a:p>
            <a:pPr marL="0" indent="0">
              <a:buFontTx/>
              <a:buNone/>
            </a:pPr>
            <a:r>
              <a:rPr lang="it-IT" altLang="it-IT" b="1"/>
              <a:t>Ecco: </a:t>
            </a:r>
            <a:r>
              <a:rPr lang="it-IT" altLang="it-IT"/>
              <a:t>gli “incontri” diventano la chiave della vita del protagonista e sono la chiave della vita di ognuno. Il nostro incontro con Dio e il nostro relazionarci con persone “quotidiane” e non, darà il gusto pieno alle nostre scelte e a tutta la nostra vita.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sellaDiTesto 4">
            <a:extLst>
              <a:ext uri="{FF2B5EF4-FFF2-40B4-BE49-F238E27FC236}">
                <a16:creationId xmlns:a16="http://schemas.microsoft.com/office/drawing/2014/main" id="{FCB9AD9C-A62A-1CC9-89E1-2094623D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3200"/>
              <a:t>Poi le tematiche giornaliere aiuteranno a sviluppare, a livello bambino e ragazzo, la tematica centrale attraverso alcune attività e attraverso il gioco.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1275</Words>
  <Application>Microsoft Office PowerPoint</Application>
  <PresentationFormat>Presentazione su schermo (4:3)</PresentationFormat>
  <Paragraphs>169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Showcard Gothic</vt:lpstr>
      <vt:lpstr>Comic Sans MS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Progetto GAME OVER</vt:lpstr>
      <vt:lpstr>Presentazione standard di PowerPoint</vt:lpstr>
      <vt:lpstr>Presentazione standard di PowerPoint</vt:lpstr>
      <vt:lpstr>Temi proposti giornalmente</vt:lpstr>
      <vt:lpstr>Presentazione standard di PowerPoint</vt:lpstr>
      <vt:lpstr>ICONA BIBLICA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Personaggi </vt:lpstr>
      <vt:lpstr>Presentazione standard di PowerPoint</vt:lpstr>
      <vt:lpstr>Presentazione standard di PowerPoint</vt:lpstr>
      <vt:lpstr>Presentazione standard di PowerPoint</vt:lpstr>
      <vt:lpstr>INNO  VIDEO TUTORIAL   I VOSTRI CONTRIBUTI</vt:lpstr>
      <vt:lpstr>MAGLIETTE</vt:lpstr>
      <vt:lpstr>Presentazione standard di PowerPoint</vt:lpstr>
      <vt:lpstr>Presentazione standard di PowerPoint</vt:lpstr>
      <vt:lpstr>PREGHIERA DELL’ANIMATORE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Grespan</dc:creator>
  <cp:lastModifiedBy>Luca Grespan</cp:lastModifiedBy>
  <cp:revision>116</cp:revision>
  <cp:lastPrinted>1601-01-01T00:00:00Z</cp:lastPrinted>
  <dcterms:created xsi:type="dcterms:W3CDTF">1601-01-01T00:00:00Z</dcterms:created>
  <dcterms:modified xsi:type="dcterms:W3CDTF">2022-05-03T09:49:26Z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